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"/>
  </p:notesMasterIdLst>
  <p:sldIdLst>
    <p:sldId id="274" r:id="rId2"/>
    <p:sldId id="257" r:id="rId3"/>
    <p:sldId id="294" r:id="rId4"/>
    <p:sldId id="293" r:id="rId5"/>
    <p:sldId id="301" r:id="rId6"/>
    <p:sldId id="297" r:id="rId7"/>
    <p:sldId id="298" r:id="rId8"/>
    <p:sldId id="302" r:id="rId9"/>
    <p:sldId id="304" r:id="rId10"/>
    <p:sldId id="299" r:id="rId11"/>
    <p:sldId id="300" r:id="rId12"/>
    <p:sldId id="303" r:id="rId13"/>
    <p:sldId id="272" r:id="rId14"/>
    <p:sldId id="271" r:id="rId15"/>
    <p:sldId id="30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E9B6A-C880-4901-84C6-E019912223C6}" v="2" dt="2022-10-14T15:20:34.9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tteti,Chandra Mouli Madhav" userId="bd5ac854-ffbd-4482-a1d6-cf76f779d4d4" providerId="ADAL" clId="{036E9B6A-C880-4901-84C6-E019912223C6}"/>
    <pc:docChg chg="custSel delSld modSld">
      <pc:chgData name="Kotteti,Chandra Mouli Madhav" userId="bd5ac854-ffbd-4482-a1d6-cf76f779d4d4" providerId="ADAL" clId="{036E9B6A-C880-4901-84C6-E019912223C6}" dt="2022-10-14T15:20:36.904" v="30" actId="47"/>
      <pc:docMkLst>
        <pc:docMk/>
      </pc:docMkLst>
      <pc:sldChg chg="addSp delSp modSp mod setBg setClrOvrMap">
        <pc:chgData name="Kotteti,Chandra Mouli Madhav" userId="bd5ac854-ffbd-4482-a1d6-cf76f779d4d4" providerId="ADAL" clId="{036E9B6A-C880-4901-84C6-E019912223C6}" dt="2022-10-14T15:15:49.529" v="25" actId="26606"/>
        <pc:sldMkLst>
          <pc:docMk/>
          <pc:sldMk cId="367654507" sldId="257"/>
        </pc:sldMkLst>
        <pc:spChg chg="mod">
          <ac:chgData name="Kotteti,Chandra Mouli Madhav" userId="bd5ac854-ffbd-4482-a1d6-cf76f779d4d4" providerId="ADAL" clId="{036E9B6A-C880-4901-84C6-E019912223C6}" dt="2022-10-14T15:15:49.529" v="25" actId="26606"/>
          <ac:spMkLst>
            <pc:docMk/>
            <pc:sldMk cId="367654507" sldId="257"/>
            <ac:spMk id="2" creationId="{BB1CD8E1-9BEC-42C8-B55A-C39B351CF993}"/>
          </ac:spMkLst>
        </pc:spChg>
        <pc:spChg chg="mod">
          <ac:chgData name="Kotteti,Chandra Mouli Madhav" userId="bd5ac854-ffbd-4482-a1d6-cf76f779d4d4" providerId="ADAL" clId="{036E9B6A-C880-4901-84C6-E019912223C6}" dt="2022-10-14T15:15:49.529" v="25" actId="26606"/>
          <ac:spMkLst>
            <pc:docMk/>
            <pc:sldMk cId="367654507" sldId="257"/>
            <ac:spMk id="3" creationId="{6C59EFCD-EE3B-19A6-20A8-6CBB5DE9398C}"/>
          </ac:spMkLst>
        </pc:spChg>
        <pc:spChg chg="del">
          <ac:chgData name="Kotteti,Chandra Mouli Madhav" userId="bd5ac854-ffbd-4482-a1d6-cf76f779d4d4" providerId="ADAL" clId="{036E9B6A-C880-4901-84C6-E019912223C6}" dt="2022-10-14T15:15:49.529" v="25" actId="26606"/>
          <ac:spMkLst>
            <pc:docMk/>
            <pc:sldMk cId="367654507" sldId="257"/>
            <ac:spMk id="25" creationId="{BC052280-388E-4151-A1EB-5236D4FCCA28}"/>
          </ac:spMkLst>
        </pc:spChg>
        <pc:spChg chg="mod">
          <ac:chgData name="Kotteti,Chandra Mouli Madhav" userId="bd5ac854-ffbd-4482-a1d6-cf76f779d4d4" providerId="ADAL" clId="{036E9B6A-C880-4901-84C6-E019912223C6}" dt="2022-10-14T15:15:49.529" v="25" actId="26606"/>
          <ac:spMkLst>
            <pc:docMk/>
            <pc:sldMk cId="367654507" sldId="257"/>
            <ac:spMk id="27" creationId="{ED3AA559-9134-433A-8D6E-93FCE7DA0D47}"/>
          </ac:spMkLst>
        </pc:spChg>
        <pc:spChg chg="add">
          <ac:chgData name="Kotteti,Chandra Mouli Madhav" userId="bd5ac854-ffbd-4482-a1d6-cf76f779d4d4" providerId="ADAL" clId="{036E9B6A-C880-4901-84C6-E019912223C6}" dt="2022-10-14T15:15:49.529" v="25" actId="26606"/>
          <ac:spMkLst>
            <pc:docMk/>
            <pc:sldMk cId="367654507" sldId="257"/>
            <ac:spMk id="32" creationId="{8B996A54-0CDD-4A46-B3D2-02F43219A757}"/>
          </ac:spMkLst>
        </pc:spChg>
        <pc:spChg chg="add">
          <ac:chgData name="Kotteti,Chandra Mouli Madhav" userId="bd5ac854-ffbd-4482-a1d6-cf76f779d4d4" providerId="ADAL" clId="{036E9B6A-C880-4901-84C6-E019912223C6}" dt="2022-10-14T15:15:49.529" v="25" actId="26606"/>
          <ac:spMkLst>
            <pc:docMk/>
            <pc:sldMk cId="367654507" sldId="257"/>
            <ac:spMk id="34" creationId="{06F0BB8C-8C08-44AD-9EBB-B43BE66A5B36}"/>
          </ac:spMkLst>
        </pc:spChg>
        <pc:cxnChg chg="del">
          <ac:chgData name="Kotteti,Chandra Mouli Madhav" userId="bd5ac854-ffbd-4482-a1d6-cf76f779d4d4" providerId="ADAL" clId="{036E9B6A-C880-4901-84C6-E019912223C6}" dt="2022-10-14T15:15:49.529" v="25" actId="26606"/>
          <ac:cxnSpMkLst>
            <pc:docMk/>
            <pc:sldMk cId="367654507" sldId="257"/>
            <ac:cxnSpMk id="26" creationId="{744251C3-E720-4363-8AF0-20AD319374F0}"/>
          </ac:cxnSpMkLst>
        </pc:cxnChg>
      </pc:sldChg>
      <pc:sldChg chg="modSp mod">
        <pc:chgData name="Kotteti,Chandra Mouli Madhav" userId="bd5ac854-ffbd-4482-a1d6-cf76f779d4d4" providerId="ADAL" clId="{036E9B6A-C880-4901-84C6-E019912223C6}" dt="2022-10-14T15:15:33.398" v="24" actId="20577"/>
        <pc:sldMkLst>
          <pc:docMk/>
          <pc:sldMk cId="3353530608" sldId="274"/>
        </pc:sldMkLst>
        <pc:spChg chg="mod">
          <ac:chgData name="Kotteti,Chandra Mouli Madhav" userId="bd5ac854-ffbd-4482-a1d6-cf76f779d4d4" providerId="ADAL" clId="{036E9B6A-C880-4901-84C6-E019912223C6}" dt="2022-10-14T15:15:33.398" v="24" actId="20577"/>
          <ac:spMkLst>
            <pc:docMk/>
            <pc:sldMk cId="3353530608" sldId="274"/>
            <ac:spMk id="2" creationId="{C35A2CEA-B23B-4F73-A7DD-112EBFF7FEC5}"/>
          </ac:spMkLst>
        </pc:spChg>
        <pc:spChg chg="mod">
          <ac:chgData name="Kotteti,Chandra Mouli Madhav" userId="bd5ac854-ffbd-4482-a1d6-cf76f779d4d4" providerId="ADAL" clId="{036E9B6A-C880-4901-84C6-E019912223C6}" dt="2022-10-14T15:15:20.708" v="0" actId="20577"/>
          <ac:spMkLst>
            <pc:docMk/>
            <pc:sldMk cId="3353530608" sldId="274"/>
            <ac:spMk id="3" creationId="{FA43B3C0-EEE0-412F-A0BE-324D678B72E9}"/>
          </ac:spMkLst>
        </pc:spChg>
      </pc:sldChg>
      <pc:sldChg chg="modSp mod">
        <pc:chgData name="Kotteti,Chandra Mouli Madhav" userId="bd5ac854-ffbd-4482-a1d6-cf76f779d4d4" providerId="ADAL" clId="{036E9B6A-C880-4901-84C6-E019912223C6}" dt="2022-10-14T15:19:36.748" v="29" actId="20577"/>
        <pc:sldMkLst>
          <pc:docMk/>
          <pc:sldMk cId="1007390343" sldId="303"/>
        </pc:sldMkLst>
        <pc:spChg chg="mod">
          <ac:chgData name="Kotteti,Chandra Mouli Madhav" userId="bd5ac854-ffbd-4482-a1d6-cf76f779d4d4" providerId="ADAL" clId="{036E9B6A-C880-4901-84C6-E019912223C6}" dt="2022-10-14T15:19:36.748" v="29" actId="20577"/>
          <ac:spMkLst>
            <pc:docMk/>
            <pc:sldMk cId="1007390343" sldId="303"/>
            <ac:spMk id="16" creationId="{F93A2487-56BA-692E-6979-4882EC4EE390}"/>
          </ac:spMkLst>
        </pc:spChg>
      </pc:sldChg>
      <pc:sldChg chg="del">
        <pc:chgData name="Kotteti,Chandra Mouli Madhav" userId="bd5ac854-ffbd-4482-a1d6-cf76f779d4d4" providerId="ADAL" clId="{036E9B6A-C880-4901-84C6-E019912223C6}" dt="2022-10-14T15:20:36.904" v="30" actId="47"/>
        <pc:sldMkLst>
          <pc:docMk/>
          <pc:sldMk cId="2020565148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9EE0C-493B-4E4B-8C14-1D98CD865F0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15F49-C496-BE4D-BBD9-FBC505B77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2F42E-DC12-41D3-A5E7-3BBF2EA031C0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51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874D-E15A-4269-879C-18097C2AD5B7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2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D6CFC-17E4-48CD-96E9-C1A8CB4D051D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46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B014-A50D-4897-9E22-615C87784389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1683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1BBE7-D586-4740-8480-9F497860AA1D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60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40D4-7ACA-4247-BFFD-04B6DF3BC82B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5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E2653-5D44-4CF3-B5C0-2F30E6DB10E7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5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0BC6-94DB-4BCA-8713-21C7661D6DE6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1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BCB9C-2972-4CB0-AF67-C6C8293AF8B8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9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18AC-3EB1-4A4E-8746-6A30C334FE58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4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86257-914E-4336-B79A-7B0F8B8FFE30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741F-B002-4B69-A745-8DD40AD640CC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8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F6B93-4A9C-46BD-A57B-0A372B5729B3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1E423-AC78-4C05-BA30-8BE9978B5063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1292-F361-4201-8F3A-F0B707574A44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0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306F-8DEB-45BD-89D7-4266517279ED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0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C90B-9C35-4EE9-A30A-278279F4C28E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8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B0DFC-A4CD-40A1-AECC-1542AD201302}" type="datetime1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0A515-08F7-40A0-9F31-515915856E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13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AcLKlwK7VY&amp;list=PL3d_SFOiG7_8ofjyKzX6Nl1wZehbdiZC_&amp;index=9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2CEA-B23B-4F73-A7DD-112EBFF7FE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</a:t>
            </a:r>
            <a:r>
              <a:rPr lang="en-US" dirty="0" err="1"/>
              <a:t>mvc</a:t>
            </a:r>
            <a:r>
              <a:rPr lang="en-US" cap="none" dirty="0" err="1"/>
              <a:t>s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3600" dirty="0"/>
              <a:t>44643 mobile Computing – iOS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3B3C0-EEE0-412F-A0BE-324D678B7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Instructor: Dr. Chandra Mouli</a:t>
            </a:r>
          </a:p>
          <a:p>
            <a:r>
              <a:rPr lang="en-US" dirty="0"/>
              <a:t>Northwest Missouri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353530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D2FC-5065-B64E-B6E9-DD00319E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Accessing the sub-MVCs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629D-AC8E-D540-9929-BD697C80D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cs typeface="Courier New" panose="02070309020205020404" pitchFamily="49" charset="0"/>
              </a:rPr>
              <a:t>By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viewControllers</a:t>
            </a:r>
            <a:r>
              <a:rPr lang="en-US" dirty="0">
                <a:cs typeface="Courier New" panose="02070309020205020404" pitchFamily="49" charset="0"/>
              </a:rPr>
              <a:t> property.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For a tab bar, they are in an array left to right.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For a split view, first element is the master and second is the detail.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For a navigation controller, first element is the root view controller, and the rest are in order on the stack.</a:t>
            </a:r>
          </a:p>
          <a:p>
            <a:r>
              <a:rPr lang="en-US" dirty="0">
                <a:cs typeface="Courier New" panose="02070309020205020404" pitchFamily="49" charset="0"/>
              </a:rPr>
              <a:t>Every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UIViewController</a:t>
            </a:r>
            <a:r>
              <a:rPr lang="en-US" dirty="0">
                <a:cs typeface="Courier New" panose="02070309020205020404" pitchFamily="49" charset="0"/>
              </a:rPr>
              <a:t> knows it Split View, Tab Bar or Navigation Controller it is in.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UIViewController</a:t>
            </a:r>
            <a:r>
              <a:rPr lang="en-US" dirty="0">
                <a:cs typeface="Courier New" panose="02070309020205020404" pitchFamily="49" charset="0"/>
              </a:rPr>
              <a:t> properties: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tabBarController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UITabBarController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splitViewController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UISplitViewController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navigationController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UINavigationController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BD07E-BFC3-29FA-8FA8-ED3A8D5E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4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D2FC-5065-B64E-B6E9-DD00319E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Segues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629D-AC8E-D540-9929-BD697C80D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A 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segue</a:t>
            </a:r>
            <a:r>
              <a:rPr lang="en-US" dirty="0">
                <a:effectLst/>
              </a:rPr>
              <a:t> defines a transition between two view controllers in your app’s storyboard file.</a:t>
            </a:r>
          </a:p>
          <a:p>
            <a:r>
              <a:rPr lang="en-US" dirty="0">
                <a:solidFill>
                  <a:srgbClr val="FFC000"/>
                </a:solidFill>
                <a:cs typeface="Courier New" panose="02070309020205020404" pitchFamily="49" charset="0"/>
              </a:rPr>
              <a:t>Segues always create a new instance of an MVC.</a:t>
            </a:r>
            <a:endParaRPr lang="en-US" dirty="0">
              <a:effectLst/>
            </a:endParaRPr>
          </a:p>
          <a:p>
            <a:r>
              <a:rPr lang="en-US" dirty="0">
                <a:cs typeface="Courier New" panose="02070309020205020404" pitchFamily="49" charset="0"/>
              </a:rPr>
              <a:t>Kinds of segues: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Show – will push in a Navigation Controller, else Modal.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Show Detail – will show Detail of a Split View or will push in a Navigation Controller.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Modal – occupy the whole screen while the MVC is up.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Popover – make the MVC appear in a little popover window and disable outside area.</a:t>
            </a:r>
          </a:p>
          <a:p>
            <a:r>
              <a:rPr lang="en-US" dirty="0">
                <a:cs typeface="Courier New" panose="02070309020205020404" pitchFamily="49" charset="0"/>
              </a:rPr>
              <a:t>When you create a segue, give it an identifier.</a:t>
            </a:r>
            <a:endParaRPr lang="en-US" dirty="0">
              <a:solidFill>
                <a:srgbClr val="FFC000"/>
              </a:solidFill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11277-BF61-A94A-728A-8A1FE81C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6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D2FC-5065-B64E-B6E9-DD00319E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1498" cy="1267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cap="none"/>
              <a:t>Preparing for a Segue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93A2487-56BA-692E-6979-4882EC4E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096063"/>
            <a:ext cx="3361498" cy="4028512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segue</a:t>
            </a:r>
            <a:r>
              <a:rPr lang="en-US" sz="1400" dirty="0"/>
              <a:t> passed in contains important information.</a:t>
            </a:r>
          </a:p>
          <a:p>
            <a:pPr lvl="1"/>
            <a:r>
              <a:rPr lang="en-US" sz="1200" dirty="0"/>
              <a:t>the identifier.</a:t>
            </a:r>
          </a:p>
          <a:p>
            <a:pPr lvl="1"/>
            <a:r>
              <a:rPr lang="en-US" sz="1200" dirty="0"/>
              <a:t>the controller of the MVC you are segueing to.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sender </a:t>
            </a:r>
            <a:r>
              <a:rPr lang="en-US" sz="1400" dirty="0">
                <a:cs typeface="Courier New" panose="02070309020205020404" pitchFamily="49" charset="0"/>
              </a:rPr>
              <a:t>is the object that initiated the segue.</a:t>
            </a:r>
          </a:p>
          <a:p>
            <a:r>
              <a:rPr lang="en-US" sz="1400" dirty="0">
                <a:cs typeface="Courier New" panose="02070309020205020404" pitchFamily="49" charset="0"/>
              </a:rPr>
              <a:t>The identifier is used to differentiate segues that your Controller might support. However, it can be nil also.</a:t>
            </a:r>
          </a:p>
          <a:p>
            <a:r>
              <a:rPr lang="en-US" sz="1400" dirty="0">
                <a:solidFill>
                  <a:srgbClr val="FFC000"/>
                </a:solidFill>
                <a:cs typeface="Courier New" panose="02070309020205020404" pitchFamily="49" charset="0"/>
              </a:rPr>
              <a:t>It is crucial to understand that this preparation is happening BEFORE outlets of the controller of the segued-to MVC get set.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007713-5891-46A9-BACA-FAD760FE2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BB6AA7-7EAD-4D3B-9335-B6E8BD7E6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28745D3-C8FC-B34B-A965-9789452166F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31" y="1439794"/>
            <a:ext cx="5895257" cy="40087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D6DF4-2A2D-FBDD-DB85-9ACEE6DD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39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B996A54-0CDD-4A46-B3D2-02F4321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15236-5982-714A-B3C9-AE39BAD7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122001"/>
            <a:ext cx="3040685" cy="4613999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rgbClr val="FFFFFF"/>
                </a:solidFill>
              </a:rPr>
              <a:t>Conclusion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F0BB8C-8C08-44AD-9EBB-B43BE66A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29" y="0"/>
            <a:ext cx="81298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E67D8-EEDD-D441-AAE2-0AA522846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641" y="1122001"/>
            <a:ext cx="6566564" cy="4761274"/>
          </a:xfrm>
        </p:spPr>
        <p:txBody>
          <a:bodyPr anchor="ctr"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UITabBarController</a:t>
            </a:r>
            <a:r>
              <a:rPr lang="en-US" dirty="0"/>
              <a:t> to choose between different MVCs.</a:t>
            </a:r>
          </a:p>
          <a:p>
            <a:r>
              <a:rPr lang="en-US" dirty="0" err="1">
                <a:cs typeface="Courier New" panose="02070309020205020404" pitchFamily="49" charset="0"/>
              </a:rPr>
              <a:t>UISplitViewController</a:t>
            </a:r>
            <a:r>
              <a:rPr lang="en-US" dirty="0">
                <a:cs typeface="Courier New" panose="02070309020205020404" pitchFamily="49" charset="0"/>
              </a:rPr>
              <a:t> puts two MVCs side-by-side.</a:t>
            </a:r>
          </a:p>
          <a:p>
            <a:r>
              <a:rPr lang="en-US" dirty="0" err="1">
                <a:cs typeface="Courier New" panose="02070309020205020404" pitchFamily="49" charset="0"/>
              </a:rPr>
              <a:t>UINavigationController</a:t>
            </a:r>
            <a:r>
              <a:rPr lang="en-US" dirty="0">
                <a:cs typeface="Courier New" panose="02070309020205020404" pitchFamily="49" charset="0"/>
              </a:rPr>
              <a:t> pushes and pops MVCs off of a stack.</a:t>
            </a:r>
          </a:p>
          <a:p>
            <a:r>
              <a:rPr lang="en-US" dirty="0">
                <a:cs typeface="Courier New" panose="02070309020205020404" pitchFamily="49" charset="0"/>
              </a:rPr>
              <a:t>Segues always create a new instance of an MVC.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9E331-1546-1AF9-757B-3ACCBB4B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91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8B996A54-0CDD-4A46-B3D2-02F4321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60AA5-2E5D-9A49-90D5-FCE784BD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122001"/>
            <a:ext cx="3040685" cy="4613999"/>
          </a:xfrm>
        </p:spPr>
        <p:txBody>
          <a:bodyPr anchor="ctr">
            <a:norm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</a:rPr>
              <a:t>Reference</a:t>
            </a:r>
          </a:p>
        </p:txBody>
      </p:sp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06F0BB8C-8C08-44AD-9EBB-B43BE66A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29" y="0"/>
            <a:ext cx="81298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2EABC-0E9A-6843-858D-32F9BE61D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641" y="1122001"/>
            <a:ext cx="6566564" cy="4761274"/>
          </a:xfrm>
        </p:spPr>
        <p:txBody>
          <a:bodyPr anchor="ctr">
            <a:normAutofit/>
          </a:bodyPr>
          <a:lstStyle/>
          <a:p>
            <a:r>
              <a:rPr lang="en-US" sz="1600" dirty="0">
                <a:effectLst/>
                <a:hlinkClick r:id="rId2"/>
              </a:rPr>
              <a:t>https://www.youtube.com/watch?v=RAcLKlwK7VY&amp;list=PL3d_SFOiG7_8ofjyKzX6Nl1wZehbdiZC_&amp;index=9</a:t>
            </a:r>
            <a:endParaRPr lang="en-US" sz="16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EAD27-CD48-B961-2486-118AF19D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2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2CEA-B23B-4F73-A7DD-112EBFF7FE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</a:t>
            </a:r>
            <a:r>
              <a:rPr lang="en-US" dirty="0" err="1"/>
              <a:t>mvc</a:t>
            </a:r>
            <a:r>
              <a:rPr lang="en-US" cap="none" dirty="0" err="1"/>
              <a:t>s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3600" dirty="0"/>
              <a:t>44643 mobile Computing – iOS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3B3C0-EEE0-412F-A0BE-324D678B7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Instructor: Dr. Chandra Mouli</a:t>
            </a:r>
          </a:p>
          <a:p>
            <a:r>
              <a:rPr lang="en-US" dirty="0"/>
              <a:t>Northwest Missouri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20022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B996A54-0CDD-4A46-B3D2-02F4321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CD8E1-9BEC-42C8-B55A-C39B351C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122001"/>
            <a:ext cx="3040685" cy="4613999"/>
          </a:xfrm>
        </p:spPr>
        <p:txBody>
          <a:bodyPr anchor="ctr">
            <a:norm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</a:rPr>
              <a:t>Table of contents</a:t>
            </a: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F0BB8C-8C08-44AD-9EBB-B43BE66A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29" y="0"/>
            <a:ext cx="81298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D3AA559-9134-433A-8D6E-93FCE7DA0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641" y="1122001"/>
            <a:ext cx="6566564" cy="4761274"/>
          </a:xfrm>
        </p:spPr>
        <p:txBody>
          <a:bodyPr anchor="ctr">
            <a:normAutofit/>
          </a:bodyPr>
          <a:lstStyle/>
          <a:p>
            <a:r>
              <a:rPr lang="en-US" sz="1600"/>
              <a:t>Introduction</a:t>
            </a:r>
          </a:p>
          <a:p>
            <a:r>
              <a:rPr lang="en-US" sz="1600"/>
              <a:t>UITabBarController</a:t>
            </a:r>
          </a:p>
          <a:p>
            <a:r>
              <a:rPr lang="en-US" sz="1600"/>
              <a:t>UISplitViewController</a:t>
            </a:r>
          </a:p>
          <a:p>
            <a:r>
              <a:rPr lang="en-US" sz="1600"/>
              <a:t>UINavigationController</a:t>
            </a:r>
          </a:p>
          <a:p>
            <a:r>
              <a:rPr lang="en-US" sz="1600"/>
              <a:t>View assembly</a:t>
            </a:r>
          </a:p>
          <a:p>
            <a:r>
              <a:rPr lang="en-US" sz="1600"/>
              <a:t>Accessing the sub-MVCs</a:t>
            </a:r>
          </a:p>
          <a:p>
            <a:r>
              <a:rPr lang="en-US" sz="1600"/>
              <a:t>Segues</a:t>
            </a:r>
          </a:p>
          <a:p>
            <a:pPr lvl="1"/>
            <a:r>
              <a:rPr lang="en-US" sz="1600"/>
              <a:t>Preparing for a Segue</a:t>
            </a:r>
          </a:p>
          <a:p>
            <a:r>
              <a:rPr lang="en-US" sz="160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9EFCD-EE3B-19A6-20A8-6CBB5DE9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466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20A515-08F7-40A0-9F31-515915856E04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54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F38F-B410-044C-B801-6CE960C4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2" y="609600"/>
            <a:ext cx="3375413" cy="1326321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7B202-C50B-4900-B66E-4405273CE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E8851-EC88-174E-A0B0-0A734F67C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4" r="16944" b="-1"/>
          <a:stretch/>
        </p:blipFill>
        <p:spPr>
          <a:xfrm>
            <a:off x="1137490" y="1114868"/>
            <a:ext cx="5926045" cy="46282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7C81A9-037D-4D51-AB3A-FC9786B32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4CC4-074F-174B-B50A-F0C30EEDC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7" y="2096064"/>
            <a:ext cx="3580038" cy="3695136"/>
          </a:xfrm>
        </p:spPr>
        <p:txBody>
          <a:bodyPr>
            <a:normAutofit/>
          </a:bodyPr>
          <a:lstStyle/>
          <a:p>
            <a:r>
              <a:rPr lang="en-US" sz="1600" dirty="0"/>
              <a:t>iOS provides some Controllers whose View is other MVCs.</a:t>
            </a:r>
          </a:p>
          <a:p>
            <a:pPr lvl="1"/>
            <a:r>
              <a:rPr lang="en-US" sz="1600" dirty="0"/>
              <a:t>We can also build our own Controllers to do this.</a:t>
            </a:r>
          </a:p>
          <a:p>
            <a:r>
              <a:rPr lang="en-US" sz="1600" dirty="0"/>
              <a:t>Examples: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UITabBarController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UISplitViewController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UINavigationController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45BD2-EC11-035E-C845-825ECDEC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0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D2FC-5065-B64E-B6E9-DD00319E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</a:t>
            </a:r>
            <a:r>
              <a:rPr lang="en-US" cap="none" dirty="0" err="1"/>
              <a:t>ab</a:t>
            </a:r>
            <a:r>
              <a:rPr lang="en-US" dirty="0" err="1"/>
              <a:t>b</a:t>
            </a:r>
            <a:r>
              <a:rPr lang="en-US" cap="none" dirty="0" err="1"/>
              <a:t>ar</a:t>
            </a:r>
            <a:r>
              <a:rPr lang="en-US" dirty="0" err="1"/>
              <a:t>c</a:t>
            </a:r>
            <a:r>
              <a:rPr lang="en-US" cap="none" dirty="0" err="1"/>
              <a:t>ontroller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629D-AC8E-D540-9929-BD697C80D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to choose between different MVCs.</a:t>
            </a:r>
          </a:p>
          <a:p>
            <a:r>
              <a:rPr lang="en-US" dirty="0"/>
              <a:t>Using an MVC’s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tabBarItem</a:t>
            </a:r>
            <a:r>
              <a:rPr lang="en-US" dirty="0"/>
              <a:t> property, we can set its title, icon, badge, etc. However, we do it via storyboard as well.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tabBarItem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UITabBarItem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dirty="0">
                <a:cs typeface="Courier New" panose="02070309020205020404" pitchFamily="49" charset="0"/>
              </a:rPr>
              <a:t>Usually, 4 or 5 </a:t>
            </a:r>
            <a:r>
              <a:rPr lang="en-US" dirty="0" err="1">
                <a:cs typeface="Courier New" panose="02070309020205020404" pitchFamily="49" charset="0"/>
              </a:rPr>
              <a:t>tabBar</a:t>
            </a:r>
            <a:r>
              <a:rPr lang="en-US" dirty="0">
                <a:cs typeface="Courier New" panose="02070309020205020404" pitchFamily="49" charset="0"/>
              </a:rPr>
              <a:t> items.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161B5-7801-3314-F680-18D17443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48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D2FC-5065-B64E-B6E9-DD00319E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</a:t>
            </a:r>
            <a:r>
              <a:rPr lang="en-US" cap="none" dirty="0" err="1"/>
              <a:t>ab</a:t>
            </a:r>
            <a:r>
              <a:rPr lang="en-US" dirty="0" err="1"/>
              <a:t>b</a:t>
            </a:r>
            <a:r>
              <a:rPr lang="en-US" cap="none" dirty="0" err="1"/>
              <a:t>ar</a:t>
            </a:r>
            <a:r>
              <a:rPr lang="en-US" dirty="0" err="1"/>
              <a:t>c</a:t>
            </a:r>
            <a:r>
              <a:rPr lang="en-US" cap="none" dirty="0" err="1"/>
              <a:t>ontroller</a:t>
            </a:r>
            <a:endParaRPr lang="en-US" dirty="0"/>
          </a:p>
        </p:txBody>
      </p:sp>
      <p:pic>
        <p:nvPicPr>
          <p:cNvPr id="5" name="Content Placeholder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FD6E27-BF5C-E841-AE90-4E4D2B84B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54" y="1935920"/>
            <a:ext cx="1828800" cy="3956704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869B702-83CC-254B-B61C-6EF0F5418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77" y="1935921"/>
            <a:ext cx="1828800" cy="3956703"/>
          </a:xfrm>
          <a:prstGeom prst="rect">
            <a:avLst/>
          </a:prstGeo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A6B32AD-8D51-404E-A23D-A457769F3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35921"/>
            <a:ext cx="1828800" cy="395670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04EDEE9-F011-5F4C-9ADB-853A6208D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923" y="1935920"/>
            <a:ext cx="1828800" cy="3956703"/>
          </a:xfrm>
          <a:prstGeom prst="rect">
            <a:avLst/>
          </a:prstGeom>
        </p:spPr>
      </p:pic>
      <p:pic>
        <p:nvPicPr>
          <p:cNvPr id="13" name="Picture 1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0A570BE-EAE4-A04E-9AE5-028905149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246" y="1935920"/>
            <a:ext cx="1828800" cy="39567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31FF6-AD30-24F2-149C-F8F328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2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D2FC-5065-B64E-B6E9-DD00319E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1498" cy="1267810"/>
          </a:xfrm>
        </p:spPr>
        <p:txBody>
          <a:bodyPr anchor="b">
            <a:normAutofit/>
          </a:bodyPr>
          <a:lstStyle/>
          <a:p>
            <a:pPr algn="l"/>
            <a:r>
              <a:rPr lang="en-US" sz="2200" cap="none"/>
              <a:t>UISplitViewController</a:t>
            </a:r>
            <a:endParaRPr lang="en-US" sz="2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629D-AC8E-D540-9929-BD697C80D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096063"/>
            <a:ext cx="3361498" cy="4028512"/>
          </a:xfrm>
        </p:spPr>
        <p:txBody>
          <a:bodyPr>
            <a:normAutofit/>
          </a:bodyPr>
          <a:lstStyle/>
          <a:p>
            <a:r>
              <a:rPr lang="en-US" sz="1400" dirty="0">
                <a:cs typeface="Courier New" panose="02070309020205020404" pitchFamily="49" charset="0"/>
              </a:rPr>
              <a:t>It puts two MVCs side-by-side.</a:t>
            </a:r>
          </a:p>
          <a:p>
            <a:pPr lvl="1"/>
            <a:r>
              <a:rPr lang="en-US" sz="1400" dirty="0">
                <a:cs typeface="Courier New" panose="02070309020205020404" pitchFamily="49" charset="0"/>
              </a:rPr>
              <a:t>Master and Detail views.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Works well with iPads and plus versions of iPhones.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Double or triple column styles.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007713-5891-46A9-BACA-FAD760FE2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8793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BB6AA7-7EAD-4D3B-9335-B6E8BD7E6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972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C6CAD1-643D-8644-8D94-AEC8CF475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31" y="1233459"/>
            <a:ext cx="5895257" cy="44214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12B5A-8670-C143-F215-632DCECC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1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D2FC-5065-B64E-B6E9-DD00319E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UINavigationController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629D-AC8E-D540-9929-BD697C80D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It pushes and pops MVCs off of a stack.</a:t>
            </a:r>
          </a:p>
          <a:p>
            <a:r>
              <a:rPr lang="en-US" dirty="0">
                <a:cs typeface="Courier New" panose="02070309020205020404" pitchFamily="49" charset="0"/>
              </a:rPr>
              <a:t>Use a MVC’s </a:t>
            </a:r>
            <a:r>
              <a:rPr lang="en-US" dirty="0" err="1">
                <a:cs typeface="Courier New" panose="02070309020205020404" pitchFamily="49" charset="0"/>
              </a:rPr>
              <a:t>UIViewController’s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navigationItem</a:t>
            </a:r>
            <a:r>
              <a:rPr lang="en-US" dirty="0">
                <a:cs typeface="Courier New" panose="02070309020205020404" pitchFamily="49" charset="0"/>
              </a:rPr>
              <a:t> property to design navigation controller’s top area.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9662D-774F-3248-039E-DEC69F8A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6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D2FC-5065-B64E-B6E9-DD00319E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UINavigationController</a:t>
            </a:r>
            <a:endParaRPr lang="en-US" dirty="0"/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1F0FF1-26D0-E44E-9E99-89E6106E5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55" y="1935921"/>
            <a:ext cx="1828800" cy="3956704"/>
          </a:xfr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5D6A53-831F-5141-A16A-73A45BFE1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55" y="1935922"/>
            <a:ext cx="1828800" cy="3956703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56C320-2C01-E24B-9CE5-4F3E89CE9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55" y="1935922"/>
            <a:ext cx="1828800" cy="3956703"/>
          </a:xfrm>
          <a:prstGeom prst="rect">
            <a:avLst/>
          </a:prstGeom>
        </p:spPr>
      </p:pic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288D786-06BE-B641-B831-BAFC221D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55" y="1935921"/>
            <a:ext cx="1828800" cy="39567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8C5FA-A6DD-D1EF-4782-B0B12924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1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1606-DCD7-D344-8AF7-D46DC67C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9137"/>
            <a:ext cx="1035376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none" dirty="0"/>
              <a:t>View Assembly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8C21722-96D7-2842-A837-DCA9C768DC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74" y="890603"/>
            <a:ext cx="5486400" cy="39285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DA46B1-56E4-93B2-3D7B-9257FB4E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A515-08F7-40A0-9F31-515915856E0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844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7968</TotalTime>
  <Words>529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Bookman Old Style</vt:lpstr>
      <vt:lpstr>Calibri</vt:lpstr>
      <vt:lpstr>Courier New</vt:lpstr>
      <vt:lpstr>Rockwell</vt:lpstr>
      <vt:lpstr>Damask</vt:lpstr>
      <vt:lpstr>Multiple mvcs   44643 mobile Computing – iOS</vt:lpstr>
      <vt:lpstr>Table of contents</vt:lpstr>
      <vt:lpstr>Introduction</vt:lpstr>
      <vt:lpstr>UITabbarcontroller</vt:lpstr>
      <vt:lpstr>UITabbarcontroller</vt:lpstr>
      <vt:lpstr>UISplitViewController</vt:lpstr>
      <vt:lpstr>UINavigationController</vt:lpstr>
      <vt:lpstr>UINavigationController</vt:lpstr>
      <vt:lpstr>View Assembly</vt:lpstr>
      <vt:lpstr>Accessing the sub-MVCs</vt:lpstr>
      <vt:lpstr>Segues</vt:lpstr>
      <vt:lpstr>Preparing for a Segue</vt:lpstr>
      <vt:lpstr>Conclusion</vt:lpstr>
      <vt:lpstr>Reference</vt:lpstr>
      <vt:lpstr>Multiple mvcs   44643 mobile Computing – 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Computing - iOS</dc:title>
  <dc:creator>Kotteti,Chandra Mouli Madhav</dc:creator>
  <cp:lastModifiedBy>Kotteti,Chandra Mouli Madhav</cp:lastModifiedBy>
  <cp:revision>223</cp:revision>
  <dcterms:created xsi:type="dcterms:W3CDTF">2022-01-12T15:17:10Z</dcterms:created>
  <dcterms:modified xsi:type="dcterms:W3CDTF">2022-10-14T15:20:38Z</dcterms:modified>
</cp:coreProperties>
</file>